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8"/>
    <p:restoredTop sz="96405"/>
  </p:normalViewPr>
  <p:slideViewPr>
    <p:cSldViewPr snapToGrid="0" snapToObjects="1">
      <p:cViewPr varScale="1">
        <p:scale>
          <a:sx n="89" d="100"/>
          <a:sy n="89" d="100"/>
        </p:scale>
        <p:origin x="11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50F6A8-EDD3-E341-B765-1404E8DAD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5" y="20625"/>
            <a:ext cx="12134708" cy="67995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19F9E2-B745-8A41-A233-0C2C2F767B11}"/>
              </a:ext>
            </a:extLst>
          </p:cNvPr>
          <p:cNvSpPr txBox="1"/>
          <p:nvPr/>
        </p:nvSpPr>
        <p:spPr>
          <a:xfrm>
            <a:off x="3725655" y="2641002"/>
            <a:ext cx="505609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1000" dirty="0">
                <a:solidFill>
                  <a:srgbClr val="FF0000"/>
                </a:solidFill>
                <a:latin typeface="Al Fresco" panose="02000807000000020002" pitchFamily="2" charset="77"/>
              </a:rPr>
              <a:t>10 </a:t>
            </a:r>
            <a:r>
              <a:rPr lang="en-LV" sz="11000" dirty="0">
                <a:solidFill>
                  <a:srgbClr val="FF0000"/>
                </a:solidFill>
                <a:latin typeface="Al Fresco" panose="02000807000000020002" pitchFamily="2" charset="77"/>
              </a:rPr>
              <a:t>eiro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B36346-8799-A442-99FF-5EEA76BAD309}"/>
              </a:ext>
            </a:extLst>
          </p:cNvPr>
          <p:cNvSpPr txBox="1"/>
          <p:nvPr/>
        </p:nvSpPr>
        <p:spPr>
          <a:xfrm>
            <a:off x="3725655" y="5075626"/>
            <a:ext cx="4725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200" u="sng">
                <a:solidFill>
                  <a:srgbClr val="FF0000"/>
                </a:solidFill>
                <a:latin typeface="Depot Medium" panose="02000503040000020004" pitchFamily="2" charset="0"/>
              </a:rPr>
              <a:t>xxxxx</a:t>
            </a:r>
            <a:endParaRPr lang="en-LV" sz="2200" u="sng" dirty="0">
              <a:solidFill>
                <a:srgbClr val="FF0000"/>
              </a:solidFill>
              <a:latin typeface="Depot Medium" panose="02000503040000020004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1727F9-7937-5940-B82C-B7322451C516}"/>
              </a:ext>
            </a:extLst>
          </p:cNvPr>
          <p:cNvSpPr txBox="1"/>
          <p:nvPr/>
        </p:nvSpPr>
        <p:spPr>
          <a:xfrm>
            <a:off x="2594292" y="6041225"/>
            <a:ext cx="4725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V" sz="2000" dirty="0">
                <a:solidFill>
                  <a:srgbClr val="FF0000"/>
                </a:solidFill>
                <a:latin typeface="Depot Medium" panose="02000503040000020004" pitchFamily="2" charset="0"/>
              </a:rPr>
              <a:t>XX.XX.XXXX</a:t>
            </a:r>
          </a:p>
        </p:txBody>
      </p:sp>
    </p:spTree>
    <p:extLst>
      <p:ext uri="{BB962C8B-B14F-4D97-AF65-F5344CB8AC3E}">
        <p14:creationId xmlns:p14="http://schemas.microsoft.com/office/powerpoint/2010/main" val="323940638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3018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 Fresco</vt:lpstr>
      <vt:lpstr>Calibri Light</vt:lpstr>
      <vt:lpstr>Depot Medium</vt:lpstr>
      <vt:lpstr>Rockwell</vt:lpstr>
      <vt:lpstr>Wingdings</vt:lpstr>
      <vt:lpstr>Atlas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Kuplā</dc:creator>
  <cp:lastModifiedBy>kadrija kupla</cp:lastModifiedBy>
  <cp:revision>9</cp:revision>
  <dcterms:created xsi:type="dcterms:W3CDTF">2021-11-26T10:31:02Z</dcterms:created>
  <dcterms:modified xsi:type="dcterms:W3CDTF">2023-11-27T09:04:36Z</dcterms:modified>
</cp:coreProperties>
</file>